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Inter" panose="020B0604020202020204" charset="0"/>
      <p:regular r:id="rId9"/>
    </p:embeddedFont>
    <p:embeddedFont>
      <p:font typeface="Inter Bold" panose="020B0604020202020204" charset="0"/>
      <p:regular r:id="rId10"/>
    </p:embeddedFont>
    <p:embeddedFont>
      <p:font typeface="Inter Heavy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3978" y="4548292"/>
            <a:ext cx="1000044" cy="123825"/>
            <a:chOff x="0" y="0"/>
            <a:chExt cx="1333392" cy="165100"/>
          </a:xfrm>
        </p:grpSpPr>
        <p:sp>
          <p:nvSpPr>
            <p:cNvPr id="3" name="AutoShape 3"/>
            <p:cNvSpPr/>
            <p:nvPr/>
          </p:nvSpPr>
          <p:spPr>
            <a:xfrm>
              <a:off x="0" y="82550"/>
              <a:ext cx="1169307" cy="0"/>
            </a:xfrm>
            <a:prstGeom prst="line">
              <a:avLst/>
            </a:prstGeom>
            <a:ln w="165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AutoShape 4"/>
            <p:cNvSpPr/>
            <p:nvPr/>
          </p:nvSpPr>
          <p:spPr>
            <a:xfrm>
              <a:off x="584654" y="82550"/>
              <a:ext cx="748739" cy="0"/>
            </a:xfrm>
            <a:prstGeom prst="line">
              <a:avLst/>
            </a:prstGeom>
            <a:ln w="165100" cap="flat">
              <a:solidFill>
                <a:srgbClr val="FF313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5" name="TextBox 5"/>
          <p:cNvSpPr txBox="1"/>
          <p:nvPr/>
        </p:nvSpPr>
        <p:spPr>
          <a:xfrm>
            <a:off x="3986369" y="2476833"/>
            <a:ext cx="10091175" cy="193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4"/>
              </a:lnSpc>
            </a:pPr>
            <a:r>
              <a:rPr lang="en-US" sz="8081" b="1" dirty="0">
                <a:solidFill>
                  <a:srgbClr val="000000"/>
                </a:solidFill>
                <a:latin typeface="Inter Heavy"/>
                <a:ea typeface="Inter Heavy"/>
                <a:cs typeface="Inter Heavy"/>
                <a:sym typeface="Inter Heavy"/>
              </a:rPr>
              <a:t>PM SHRI</a:t>
            </a:r>
            <a:r>
              <a:rPr lang="en-US" sz="8081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081" b="1" dirty="0">
                <a:solidFill>
                  <a:srgbClr val="FF3131"/>
                </a:solidFill>
                <a:latin typeface="Inter Bold"/>
                <a:ea typeface="Inter Bold"/>
                <a:cs typeface="Inter Bold"/>
                <a:sym typeface="Inter Bold"/>
              </a:rPr>
              <a:t>HACKATHON 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91631" y="5016373"/>
            <a:ext cx="3704737" cy="61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8"/>
              </a:lnSpc>
            </a:pPr>
            <a:r>
              <a:rPr lang="en-US" sz="491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TITLE PAGE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6208" y="6559878"/>
            <a:ext cx="4730792" cy="1803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Problem Statement ID –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Problem Statement Title-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Theme-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11884" y="6559878"/>
            <a:ext cx="6075916" cy="1803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PS Category- Software/Hardware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Team ID-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Team Name (Registered on portal)</a:t>
            </a:r>
          </a:p>
        </p:txBody>
      </p:sp>
      <p:sp>
        <p:nvSpPr>
          <p:cNvPr id="9" name="Freeform 9"/>
          <p:cNvSpPr/>
          <p:nvPr/>
        </p:nvSpPr>
        <p:spPr>
          <a:xfrm>
            <a:off x="7814398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4" y="0"/>
                </a:lnTo>
                <a:lnTo>
                  <a:pt x="2659204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86891"/>
            <a:ext cx="2966832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18796"/>
            <a:ext cx="3454152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IDEA TITLE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031682"/>
            <a:ext cx="13410594" cy="77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2"/>
              </a:lnSpc>
              <a:spcBef>
                <a:spcPct val="0"/>
              </a:spcBef>
            </a:pPr>
            <a:r>
              <a:rPr lang="en-US" sz="3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Proposed Solution (Describe your Idea/ Solution/ Prototype)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301372"/>
            <a:ext cx="8267700" cy="1803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•Detailed explanation of the proposed solution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How it addresses the problem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•Innovation and uniqueness of the solution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91100" y="9716456"/>
            <a:ext cx="60770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86891"/>
            <a:ext cx="2857500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22677"/>
            <a:ext cx="76581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TECHNICAL APPROACH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887441"/>
            <a:ext cx="8984305" cy="242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•Technologies to be used (e.g. programming languages, frameworks, hardware)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•Methodology and process for implementation (Flow Charts/Images/ working prototype)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1100" y="9716456"/>
            <a:ext cx="60770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86891"/>
            <a:ext cx="2857500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22677"/>
            <a:ext cx="8796189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FEASIBILITY AND VIABILITY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887441"/>
            <a:ext cx="8984305" cy="180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•Analysis of the feasibility of the idea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•Potential challenges and risks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•Strategies for overcoming these challenges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1100" y="9716456"/>
            <a:ext cx="59246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86891"/>
            <a:ext cx="2857500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22677"/>
            <a:ext cx="74295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IMPACT AND BENEFITS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887441"/>
            <a:ext cx="10023112" cy="1184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•Potential impact on the target audience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•Benefits of the solution (social, economic, environmental, etc.)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1100" y="9716456"/>
            <a:ext cx="60008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86891"/>
            <a:ext cx="2966832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22677"/>
            <a:ext cx="9405789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RESEARCH AND REFERENCES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887441"/>
            <a:ext cx="10023112" cy="56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•Details / Links of the reference and research work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1100" y="9716456"/>
            <a:ext cx="59246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54001"/>
            <a:ext cx="469582" cy="564978"/>
            <a:chOff x="0" y="0"/>
            <a:chExt cx="123676" cy="1488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676" cy="148801"/>
            </a:xfrm>
            <a:custGeom>
              <a:avLst/>
              <a:gdLst/>
              <a:ahLst/>
              <a:cxnLst/>
              <a:rect l="l" t="t" r="r" b="b"/>
              <a:pathLst>
                <a:path w="123676" h="148801">
                  <a:moveTo>
                    <a:pt x="0" y="0"/>
                  </a:moveTo>
                  <a:lnTo>
                    <a:pt x="123676" y="0"/>
                  </a:lnTo>
                  <a:lnTo>
                    <a:pt x="123676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61925"/>
              <a:ext cx="123676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909103"/>
            <a:ext cx="16230600" cy="7349197"/>
            <a:chOff x="0" y="0"/>
            <a:chExt cx="4274726" cy="19355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74726" cy="1935591"/>
            </a:xfrm>
            <a:custGeom>
              <a:avLst/>
              <a:gdLst/>
              <a:ahLst/>
              <a:cxnLst/>
              <a:rect l="l" t="t" r="r" b="b"/>
              <a:pathLst>
                <a:path w="4274726" h="1935591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11264"/>
                  </a:lnTo>
                  <a:cubicBezTo>
                    <a:pt x="4274726" y="1924700"/>
                    <a:pt x="4263834" y="1935591"/>
                    <a:pt x="4250399" y="1935591"/>
                  </a:cubicBezTo>
                  <a:lnTo>
                    <a:pt x="24327" y="1935591"/>
                  </a:lnTo>
                  <a:cubicBezTo>
                    <a:pt x="17875" y="1935591"/>
                    <a:pt x="11687" y="1933028"/>
                    <a:pt x="7125" y="1928466"/>
                  </a:cubicBezTo>
                  <a:cubicBezTo>
                    <a:pt x="2563" y="1923904"/>
                    <a:pt x="0" y="1917716"/>
                    <a:pt x="0" y="1911264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E270F"/>
              </a:solidFill>
              <a:prstDash val="lgDash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61925"/>
              <a:ext cx="4274726" cy="2097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81188" y="2758430"/>
            <a:ext cx="15624630" cy="4899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1.Kindly keep the maximum slides limit up to six (6). ( Including the title slide)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2.Try to avoid paragraphs and post your idea in points /diagrams / Infographics /pictures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3.Keep your explanation precise and easy to understand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4.Idea should be unique and novel.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5.You can only use provided template for making the PPT without changing the idea details pointers (mentioned in previous slides).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6.You need to save the file in PDF and upload the same on portal. No PPT, Word Doc or any other format will be supported.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48146"/>
            <a:ext cx="91059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IMPORTANT </a:t>
            </a:r>
            <a:r>
              <a:rPr lang="en-US" sz="5093" b="1" dirty="0">
                <a:solidFill>
                  <a:srgbClr val="FE270F"/>
                </a:solidFill>
                <a:latin typeface="Inter Bold"/>
                <a:ea typeface="Inter Bold"/>
                <a:cs typeface="Inter Bold"/>
                <a:sym typeface="Inter Bold"/>
              </a:rPr>
              <a:t>INSTRUCTIONS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1188" y="2079250"/>
            <a:ext cx="11249481" cy="56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Please ensure below pointers are met while submitting the Idea PPT: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1188" y="7667274"/>
            <a:ext cx="15725625" cy="1184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Note - You can delete this slide (Important Pointers) when you upload the details of your idea on </a:t>
            </a:r>
            <a:r>
              <a:rPr lang="en-US" sz="2652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PM Shri Hackathon </a:t>
            </a:r>
            <a:r>
              <a:rPr lang="en-US" sz="2652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portal.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91100" y="9716456"/>
            <a:ext cx="600089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@PM Shri Hackathon Idea submission- Template</a:t>
            </a:r>
          </a:p>
        </p:txBody>
      </p:sp>
      <p:sp>
        <p:nvSpPr>
          <p:cNvPr id="16" name="Freeform 16"/>
          <p:cNvSpPr/>
          <p:nvPr/>
        </p:nvSpPr>
        <p:spPr>
          <a:xfrm>
            <a:off x="14600097" y="280799"/>
            <a:ext cx="2659203" cy="1495802"/>
          </a:xfrm>
          <a:custGeom>
            <a:avLst/>
            <a:gdLst/>
            <a:ahLst/>
            <a:cxnLst/>
            <a:rect l="l" t="t" r="r" b="b"/>
            <a:pathLst>
              <a:path w="2659203" h="1495802">
                <a:moveTo>
                  <a:pt x="0" y="0"/>
                </a:moveTo>
                <a:lnTo>
                  <a:pt x="2659203" y="0"/>
                </a:lnTo>
                <a:lnTo>
                  <a:pt x="2659203" y="1495802"/>
                </a:lnTo>
                <a:lnTo>
                  <a:pt x="0" y="1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361</Words>
  <Application>Microsoft Office PowerPoint</Application>
  <PresentationFormat>Custom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Inter Heavy</vt:lpstr>
      <vt:lpstr>Arial</vt:lpstr>
      <vt:lpstr>Inter Bold</vt:lpstr>
      <vt:lpstr>Inter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 SHRI HACKATHON 2025</dc:title>
  <cp:lastModifiedBy>Sambit Mishra</cp:lastModifiedBy>
  <cp:revision>3</cp:revision>
  <dcterms:created xsi:type="dcterms:W3CDTF">2006-08-16T00:00:00Z</dcterms:created>
  <dcterms:modified xsi:type="dcterms:W3CDTF">2025-12-10T06:06:43Z</dcterms:modified>
  <dc:identifier>DAG7ASWZWp0</dc:identifier>
</cp:coreProperties>
</file>